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86" r:id="rId4"/>
  </p:sldMasterIdLst>
  <p:notesMasterIdLst>
    <p:notesMasterId r:id="rId18"/>
  </p:notesMasterIdLst>
  <p:sldIdLst>
    <p:sldId id="256" r:id="rId5"/>
    <p:sldId id="263" r:id="rId6"/>
    <p:sldId id="259" r:id="rId7"/>
    <p:sldId id="257" r:id="rId8"/>
    <p:sldId id="265" r:id="rId9"/>
    <p:sldId id="262" r:id="rId10"/>
    <p:sldId id="264" r:id="rId11"/>
    <p:sldId id="276" r:id="rId12"/>
    <p:sldId id="275" r:id="rId13"/>
    <p:sldId id="271" r:id="rId14"/>
    <p:sldId id="273" r:id="rId15"/>
    <p:sldId id="27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4ED70-D1F2-4E48-95FB-4864FAF4A7F9}" v="1" dt="2026-07-13T11:38:31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en Croonen" userId="0d306f74-3c02-4ac1-be3a-c23b457fd7d4" providerId="ADAL" clId="{41ABD9C2-116A-40CD-A76C-7FF80C146D17}"/>
    <pc:docChg chg="undo custSel addSld delSld modSld sldOrd">
      <pc:chgData name="Heleen Croonen" userId="0d306f74-3c02-4ac1-be3a-c23b457fd7d4" providerId="ADAL" clId="{41ABD9C2-116A-40CD-A76C-7FF80C146D17}" dt="2026-07-13T11:49:25.740" v="9339" actId="1076"/>
      <pc:docMkLst>
        <pc:docMk/>
      </pc:docMkLst>
      <pc:sldChg chg="modSp mod">
        <pc:chgData name="Heleen Croonen" userId="0d306f74-3c02-4ac1-be3a-c23b457fd7d4" providerId="ADAL" clId="{41ABD9C2-116A-40CD-A76C-7FF80C146D17}" dt="2026-06-15T06:39:55.586" v="723" actId="20577"/>
        <pc:sldMkLst>
          <pc:docMk/>
          <pc:sldMk cId="4008905000" sldId="256"/>
        </pc:sldMkLst>
        <pc:spChg chg="mod">
          <ac:chgData name="Heleen Croonen" userId="0d306f74-3c02-4ac1-be3a-c23b457fd7d4" providerId="ADAL" clId="{41ABD9C2-116A-40CD-A76C-7FF80C146D17}" dt="2026-06-15T06:39:55.586" v="723" actId="20577"/>
          <ac:spMkLst>
            <pc:docMk/>
            <pc:sldMk cId="4008905000" sldId="256"/>
            <ac:spMk id="2" creationId="{4FE6FF0F-C58F-4E61-8290-32CE8BC78463}"/>
          </ac:spMkLst>
        </pc:spChg>
      </pc:sldChg>
      <pc:sldChg chg="addSp modSp mod">
        <pc:chgData name="Heleen Croonen" userId="0d306f74-3c02-4ac1-be3a-c23b457fd7d4" providerId="ADAL" clId="{41ABD9C2-116A-40CD-A76C-7FF80C146D17}" dt="2026-06-15T11:10:59.762" v="8017" actId="1076"/>
        <pc:sldMkLst>
          <pc:docMk/>
          <pc:sldMk cId="1291621066" sldId="257"/>
        </pc:sldMkLst>
        <pc:picChg chg="add mod">
          <ac:chgData name="Heleen Croonen" userId="0d306f74-3c02-4ac1-be3a-c23b457fd7d4" providerId="ADAL" clId="{41ABD9C2-116A-40CD-A76C-7FF80C146D17}" dt="2026-06-15T11:10:59.762" v="8017" actId="1076"/>
          <ac:picMkLst>
            <pc:docMk/>
            <pc:sldMk cId="1291621066" sldId="257"/>
            <ac:picMk id="5" creationId="{C10D6028-A142-B5E1-040D-16DD2A2DE864}"/>
          </ac:picMkLst>
        </pc:picChg>
      </pc:sldChg>
      <pc:sldChg chg="addSp modSp del mod ord">
        <pc:chgData name="Heleen Croonen" userId="0d306f74-3c02-4ac1-be3a-c23b457fd7d4" providerId="ADAL" clId="{41ABD9C2-116A-40CD-A76C-7FF80C146D17}" dt="2026-07-13T11:38:27.437" v="9026" actId="2696"/>
        <pc:sldMkLst>
          <pc:docMk/>
          <pc:sldMk cId="2582367935" sldId="259"/>
        </pc:sldMkLst>
      </pc:sldChg>
      <pc:sldChg chg="modSp add mod ord">
        <pc:chgData name="Heleen Croonen" userId="0d306f74-3c02-4ac1-be3a-c23b457fd7d4" providerId="ADAL" clId="{41ABD9C2-116A-40CD-A76C-7FF80C146D17}" dt="2026-07-13T11:44:36.746" v="9304"/>
        <pc:sldMkLst>
          <pc:docMk/>
          <pc:sldMk cId="3736613843" sldId="259"/>
        </pc:sldMkLst>
        <pc:spChg chg="mod">
          <ac:chgData name="Heleen Croonen" userId="0d306f74-3c02-4ac1-be3a-c23b457fd7d4" providerId="ADAL" clId="{41ABD9C2-116A-40CD-A76C-7FF80C146D17}" dt="2026-07-13T11:44:22.367" v="9300" actId="20577"/>
          <ac:spMkLst>
            <pc:docMk/>
            <pc:sldMk cId="3736613843" sldId="259"/>
            <ac:spMk id="3" creationId="{37309FE0-FCA4-0F56-7D31-AFD22AA8B493}"/>
          </ac:spMkLst>
        </pc:spChg>
      </pc:sldChg>
      <pc:sldChg chg="addSp modSp mod ord">
        <pc:chgData name="Heleen Croonen" userId="0d306f74-3c02-4ac1-be3a-c23b457fd7d4" providerId="ADAL" clId="{41ABD9C2-116A-40CD-A76C-7FF80C146D17}" dt="2026-07-13T11:48:37.694" v="9338" actId="14100"/>
        <pc:sldMkLst>
          <pc:docMk/>
          <pc:sldMk cId="4145292206" sldId="262"/>
        </pc:sldMkLst>
        <pc:spChg chg="mod">
          <ac:chgData name="Heleen Croonen" userId="0d306f74-3c02-4ac1-be3a-c23b457fd7d4" providerId="ADAL" clId="{41ABD9C2-116A-40CD-A76C-7FF80C146D17}" dt="2026-07-13T11:48:37.694" v="9338" actId="14100"/>
          <ac:spMkLst>
            <pc:docMk/>
            <pc:sldMk cId="4145292206" sldId="262"/>
            <ac:spMk id="3" creationId="{B85C8B6C-06E8-721C-B09B-6AB1CD46CD48}"/>
          </ac:spMkLst>
        </pc:spChg>
        <pc:picChg chg="add mod">
          <ac:chgData name="Heleen Croonen" userId="0d306f74-3c02-4ac1-be3a-c23b457fd7d4" providerId="ADAL" clId="{41ABD9C2-116A-40CD-A76C-7FF80C146D17}" dt="2026-07-13T11:48:28.510" v="9335" actId="1076"/>
          <ac:picMkLst>
            <pc:docMk/>
            <pc:sldMk cId="4145292206" sldId="262"/>
            <ac:picMk id="5" creationId="{8369763C-7FA7-405A-B01E-D09F567EFFA5}"/>
          </ac:picMkLst>
        </pc:picChg>
      </pc:sldChg>
      <pc:sldChg chg="addSp modSp mod">
        <pc:chgData name="Heleen Croonen" userId="0d306f74-3c02-4ac1-be3a-c23b457fd7d4" providerId="ADAL" clId="{41ABD9C2-116A-40CD-A76C-7FF80C146D17}" dt="2026-06-15T11:09:59.447" v="8012" actId="20577"/>
        <pc:sldMkLst>
          <pc:docMk/>
          <pc:sldMk cId="2627187191" sldId="263"/>
        </pc:sldMkLst>
        <pc:spChg chg="mod">
          <ac:chgData name="Heleen Croonen" userId="0d306f74-3c02-4ac1-be3a-c23b457fd7d4" providerId="ADAL" clId="{41ABD9C2-116A-40CD-A76C-7FF80C146D17}" dt="2026-06-15T11:09:59.447" v="8012" actId="20577"/>
          <ac:spMkLst>
            <pc:docMk/>
            <pc:sldMk cId="2627187191" sldId="263"/>
            <ac:spMk id="3" creationId="{C5AFDA7C-DE19-A5DC-06ED-F33AED97D2E3}"/>
          </ac:spMkLst>
        </pc:spChg>
      </pc:sldChg>
      <pc:sldChg chg="addSp delSp modSp mod">
        <pc:chgData name="Heleen Croonen" userId="0d306f74-3c02-4ac1-be3a-c23b457fd7d4" providerId="ADAL" clId="{41ABD9C2-116A-40CD-A76C-7FF80C146D17}" dt="2026-07-13T11:47:45.237" v="9331" actId="27636"/>
        <pc:sldMkLst>
          <pc:docMk/>
          <pc:sldMk cId="2897838853" sldId="264"/>
        </pc:sldMkLst>
        <pc:spChg chg="mod">
          <ac:chgData name="Heleen Croonen" userId="0d306f74-3c02-4ac1-be3a-c23b457fd7d4" providerId="ADAL" clId="{41ABD9C2-116A-40CD-A76C-7FF80C146D17}" dt="2026-07-13T11:39:45.444" v="9038" actId="20577"/>
          <ac:spMkLst>
            <pc:docMk/>
            <pc:sldMk cId="2897838853" sldId="264"/>
            <ac:spMk id="2" creationId="{F300856A-C536-A727-7CB2-ADE6C08177ED}"/>
          </ac:spMkLst>
        </pc:spChg>
        <pc:spChg chg="mod">
          <ac:chgData name="Heleen Croonen" userId="0d306f74-3c02-4ac1-be3a-c23b457fd7d4" providerId="ADAL" clId="{41ABD9C2-116A-40CD-A76C-7FF80C146D17}" dt="2026-07-13T11:47:45.237" v="9331" actId="27636"/>
          <ac:spMkLst>
            <pc:docMk/>
            <pc:sldMk cId="2897838853" sldId="264"/>
            <ac:spMk id="3" creationId="{34B5403E-A8C1-D49C-76A9-D2F5FC6DA827}"/>
          </ac:spMkLst>
        </pc:spChg>
        <pc:picChg chg="add del mod">
          <ac:chgData name="Heleen Croonen" userId="0d306f74-3c02-4ac1-be3a-c23b457fd7d4" providerId="ADAL" clId="{41ABD9C2-116A-40CD-A76C-7FF80C146D17}" dt="2026-07-13T11:47:31.666" v="9323" actId="478"/>
          <ac:picMkLst>
            <pc:docMk/>
            <pc:sldMk cId="2897838853" sldId="264"/>
            <ac:picMk id="5" creationId="{1F411AFA-BBCF-F2A3-9A14-FD6B6A83AC26}"/>
          </ac:picMkLst>
        </pc:picChg>
        <pc:picChg chg="add mod">
          <ac:chgData name="Heleen Croonen" userId="0d306f74-3c02-4ac1-be3a-c23b457fd7d4" providerId="ADAL" clId="{41ABD9C2-116A-40CD-A76C-7FF80C146D17}" dt="2026-07-13T11:47:40.005" v="9327" actId="1076"/>
          <ac:picMkLst>
            <pc:docMk/>
            <pc:sldMk cId="2897838853" sldId="264"/>
            <ac:picMk id="6" creationId="{2A3F763F-431E-DB9C-ECE9-4D4E64F5100E}"/>
          </ac:picMkLst>
        </pc:picChg>
      </pc:sldChg>
      <pc:sldChg chg="addSp modSp mod ord modClrScheme chgLayout">
        <pc:chgData name="Heleen Croonen" userId="0d306f74-3c02-4ac1-be3a-c23b457fd7d4" providerId="ADAL" clId="{41ABD9C2-116A-40CD-A76C-7FF80C146D17}" dt="2026-07-13T11:38:48.979" v="9030" actId="20577"/>
        <pc:sldMkLst>
          <pc:docMk/>
          <pc:sldMk cId="1305032238" sldId="265"/>
        </pc:sldMkLst>
        <pc:spChg chg="mod">
          <ac:chgData name="Heleen Croonen" userId="0d306f74-3c02-4ac1-be3a-c23b457fd7d4" providerId="ADAL" clId="{41ABD9C2-116A-40CD-A76C-7FF80C146D17}" dt="2026-06-15T07:12:55.813" v="2911" actId="20577"/>
          <ac:spMkLst>
            <pc:docMk/>
            <pc:sldMk cId="1305032238" sldId="265"/>
            <ac:spMk id="2" creationId="{57283688-03E1-D025-2841-A6A4CB666C0D}"/>
          </ac:spMkLst>
        </pc:spChg>
        <pc:spChg chg="mod">
          <ac:chgData name="Heleen Croonen" userId="0d306f74-3c02-4ac1-be3a-c23b457fd7d4" providerId="ADAL" clId="{41ABD9C2-116A-40CD-A76C-7FF80C146D17}" dt="2026-07-13T11:38:48.979" v="9030" actId="20577"/>
          <ac:spMkLst>
            <pc:docMk/>
            <pc:sldMk cId="1305032238" sldId="265"/>
            <ac:spMk id="3" creationId="{A43C6F4D-6F45-5143-C221-35C4A5AB0435}"/>
          </ac:spMkLst>
        </pc:spChg>
      </pc:sldChg>
      <pc:sldChg chg="modSp mod">
        <pc:chgData name="Heleen Croonen" userId="0d306f74-3c02-4ac1-be3a-c23b457fd7d4" providerId="ADAL" clId="{41ABD9C2-116A-40CD-A76C-7FF80C146D17}" dt="2026-07-13T11:49:25.740" v="9339" actId="1076"/>
        <pc:sldMkLst>
          <pc:docMk/>
          <pc:sldMk cId="1404391329" sldId="266"/>
        </pc:sldMkLst>
        <pc:picChg chg="mod">
          <ac:chgData name="Heleen Croonen" userId="0d306f74-3c02-4ac1-be3a-c23b457fd7d4" providerId="ADAL" clId="{41ABD9C2-116A-40CD-A76C-7FF80C146D17}" dt="2026-07-13T11:49:25.740" v="9339" actId="1076"/>
          <ac:picMkLst>
            <pc:docMk/>
            <pc:sldMk cId="1404391329" sldId="266"/>
            <ac:picMk id="5" creationId="{048A2C7E-1E5B-2ADC-7647-6327792210FF}"/>
          </ac:picMkLst>
        </pc:picChg>
      </pc:sldChg>
      <pc:sldChg chg="addSp modSp new del mod ord">
        <pc:chgData name="Heleen Croonen" userId="0d306f74-3c02-4ac1-be3a-c23b457fd7d4" providerId="ADAL" clId="{41ABD9C2-116A-40CD-A76C-7FF80C146D17}" dt="2026-07-13T11:40:32.274" v="9042" actId="47"/>
        <pc:sldMkLst>
          <pc:docMk/>
          <pc:sldMk cId="1557350735" sldId="268"/>
        </pc:sldMkLst>
      </pc:sldChg>
      <pc:sldChg chg="addSp delSp modSp new del mod">
        <pc:chgData name="Heleen Croonen" userId="0d306f74-3c02-4ac1-be3a-c23b457fd7d4" providerId="ADAL" clId="{41ABD9C2-116A-40CD-A76C-7FF80C146D17}" dt="2026-07-13T11:40:17.641" v="9041" actId="47"/>
        <pc:sldMkLst>
          <pc:docMk/>
          <pc:sldMk cId="2860249241" sldId="269"/>
        </pc:sldMkLst>
      </pc:sldChg>
      <pc:sldChg chg="addSp delSp modSp new mod modClrScheme chgLayout">
        <pc:chgData name="Heleen Croonen" userId="0d306f74-3c02-4ac1-be3a-c23b457fd7d4" providerId="ADAL" clId="{41ABD9C2-116A-40CD-A76C-7FF80C146D17}" dt="2026-07-13T11:41:41.892" v="9116" actId="20577"/>
        <pc:sldMkLst>
          <pc:docMk/>
          <pc:sldMk cId="3372579307" sldId="271"/>
        </pc:sldMkLst>
        <pc:spChg chg="mod ord">
          <ac:chgData name="Heleen Croonen" userId="0d306f74-3c02-4ac1-be3a-c23b457fd7d4" providerId="ADAL" clId="{41ABD9C2-116A-40CD-A76C-7FF80C146D17}" dt="2026-07-13T11:41:01.378" v="9084" actId="20577"/>
          <ac:spMkLst>
            <pc:docMk/>
            <pc:sldMk cId="3372579307" sldId="271"/>
            <ac:spMk id="2" creationId="{3FFB4751-D16E-08F8-C456-BA3296269400}"/>
          </ac:spMkLst>
        </pc:spChg>
        <pc:spChg chg="mod ord">
          <ac:chgData name="Heleen Croonen" userId="0d306f74-3c02-4ac1-be3a-c23b457fd7d4" providerId="ADAL" clId="{41ABD9C2-116A-40CD-A76C-7FF80C146D17}" dt="2026-06-15T08:08:15.259" v="5725" actId="27636"/>
          <ac:spMkLst>
            <pc:docMk/>
            <pc:sldMk cId="3372579307" sldId="271"/>
            <ac:spMk id="3" creationId="{4B9C3689-99B4-C49F-6E6C-FA89228167BF}"/>
          </ac:spMkLst>
        </pc:spChg>
        <pc:spChg chg="add mod ord">
          <ac:chgData name="Heleen Croonen" userId="0d306f74-3c02-4ac1-be3a-c23b457fd7d4" providerId="ADAL" clId="{41ABD9C2-116A-40CD-A76C-7FF80C146D17}" dt="2026-06-15T08:05:02.899" v="5620" actId="700"/>
          <ac:spMkLst>
            <pc:docMk/>
            <pc:sldMk cId="3372579307" sldId="271"/>
            <ac:spMk id="4" creationId="{7311E7E1-78E5-C3E2-E0F4-0F2202D4421E}"/>
          </ac:spMkLst>
        </pc:spChg>
        <pc:spChg chg="add mod ord">
          <ac:chgData name="Heleen Croonen" userId="0d306f74-3c02-4ac1-be3a-c23b457fd7d4" providerId="ADAL" clId="{41ABD9C2-116A-40CD-A76C-7FF80C146D17}" dt="2026-06-15T08:05:02.899" v="5620" actId="700"/>
          <ac:spMkLst>
            <pc:docMk/>
            <pc:sldMk cId="3372579307" sldId="271"/>
            <ac:spMk id="5" creationId="{A96A3E81-AB06-E39E-8721-ECCB8E10DB47}"/>
          </ac:spMkLst>
        </pc:spChg>
        <pc:spChg chg="add mod ord">
          <ac:chgData name="Heleen Croonen" userId="0d306f74-3c02-4ac1-be3a-c23b457fd7d4" providerId="ADAL" clId="{41ABD9C2-116A-40CD-A76C-7FF80C146D17}" dt="2026-06-15T08:09:26.144" v="5734" actId="21"/>
          <ac:spMkLst>
            <pc:docMk/>
            <pc:sldMk cId="3372579307" sldId="271"/>
            <ac:spMk id="6" creationId="{3C7CC743-5EAE-694C-B749-8A0A521AEDC1}"/>
          </ac:spMkLst>
        </pc:spChg>
        <pc:graphicFrameChg chg="add mod modGraphic">
          <ac:chgData name="Heleen Croonen" userId="0d306f74-3c02-4ac1-be3a-c23b457fd7d4" providerId="ADAL" clId="{41ABD9C2-116A-40CD-A76C-7FF80C146D17}" dt="2026-07-13T11:41:41.892" v="9116" actId="20577"/>
          <ac:graphicFrameMkLst>
            <pc:docMk/>
            <pc:sldMk cId="3372579307" sldId="271"/>
            <ac:graphicFrameMk id="8" creationId="{E9E78CEB-EB8C-9988-091C-ADDFC0B82065}"/>
          </ac:graphicFrameMkLst>
        </pc:graphicFrameChg>
      </pc:sldChg>
      <pc:sldChg chg="addSp modSp new mod">
        <pc:chgData name="Heleen Croonen" userId="0d306f74-3c02-4ac1-be3a-c23b457fd7d4" providerId="ADAL" clId="{41ABD9C2-116A-40CD-A76C-7FF80C146D17}" dt="2026-07-13T11:46:38.445" v="9321" actId="14100"/>
        <pc:sldMkLst>
          <pc:docMk/>
          <pc:sldMk cId="2234820636" sldId="272"/>
        </pc:sldMkLst>
        <pc:spChg chg="mod">
          <ac:chgData name="Heleen Croonen" userId="0d306f74-3c02-4ac1-be3a-c23b457fd7d4" providerId="ADAL" clId="{41ABD9C2-116A-40CD-A76C-7FF80C146D17}" dt="2026-06-15T07:46:09.187" v="4470" actId="20577"/>
          <ac:spMkLst>
            <pc:docMk/>
            <pc:sldMk cId="2234820636" sldId="272"/>
            <ac:spMk id="2" creationId="{28E3241D-D572-9F9D-5E72-2D475BCF0A4B}"/>
          </ac:spMkLst>
        </pc:spChg>
        <pc:spChg chg="mod">
          <ac:chgData name="Heleen Croonen" userId="0d306f74-3c02-4ac1-be3a-c23b457fd7d4" providerId="ADAL" clId="{41ABD9C2-116A-40CD-A76C-7FF80C146D17}" dt="2026-07-13T11:46:28.821" v="9317" actId="27636"/>
          <ac:spMkLst>
            <pc:docMk/>
            <pc:sldMk cId="2234820636" sldId="272"/>
            <ac:spMk id="3" creationId="{BA34C1C8-3B53-8FD6-0076-C3B41ED050EB}"/>
          </ac:spMkLst>
        </pc:spChg>
        <pc:picChg chg="add mod">
          <ac:chgData name="Heleen Croonen" userId="0d306f74-3c02-4ac1-be3a-c23b457fd7d4" providerId="ADAL" clId="{41ABD9C2-116A-40CD-A76C-7FF80C146D17}" dt="2026-07-13T11:46:38.445" v="9321" actId="14100"/>
          <ac:picMkLst>
            <pc:docMk/>
            <pc:sldMk cId="2234820636" sldId="272"/>
            <ac:picMk id="5" creationId="{02AEF168-1033-A9FE-057E-7B1212B59AE5}"/>
          </ac:picMkLst>
        </pc:picChg>
      </pc:sldChg>
      <pc:sldChg chg="addSp delSp modSp new mod ord">
        <pc:chgData name="Heleen Croonen" userId="0d306f74-3c02-4ac1-be3a-c23b457fd7d4" providerId="ADAL" clId="{41ABD9C2-116A-40CD-A76C-7FF80C146D17}" dt="2026-07-13T11:42:02.668" v="9118" actId="20577"/>
        <pc:sldMkLst>
          <pc:docMk/>
          <pc:sldMk cId="2553368713" sldId="273"/>
        </pc:sldMkLst>
        <pc:spChg chg="mod">
          <ac:chgData name="Heleen Croonen" userId="0d306f74-3c02-4ac1-be3a-c23b457fd7d4" providerId="ADAL" clId="{41ABD9C2-116A-40CD-A76C-7FF80C146D17}" dt="2026-06-15T11:07:56.338" v="7855" actId="20577"/>
          <ac:spMkLst>
            <pc:docMk/>
            <pc:sldMk cId="2553368713" sldId="273"/>
            <ac:spMk id="2" creationId="{6FEA649C-61FF-BB40-A8A9-4157B7FE48BA}"/>
          </ac:spMkLst>
        </pc:spChg>
        <pc:spChg chg="mod">
          <ac:chgData name="Heleen Croonen" userId="0d306f74-3c02-4ac1-be3a-c23b457fd7d4" providerId="ADAL" clId="{41ABD9C2-116A-40CD-A76C-7FF80C146D17}" dt="2026-07-13T11:42:02.668" v="9118" actId="20577"/>
          <ac:spMkLst>
            <pc:docMk/>
            <pc:sldMk cId="2553368713" sldId="273"/>
            <ac:spMk id="3" creationId="{9A11F8D2-8178-2411-3EB2-A45B24530954}"/>
          </ac:spMkLst>
        </pc:spChg>
        <pc:picChg chg="add mod">
          <ac:chgData name="Heleen Croonen" userId="0d306f74-3c02-4ac1-be3a-c23b457fd7d4" providerId="ADAL" clId="{41ABD9C2-116A-40CD-A76C-7FF80C146D17}" dt="2026-06-15T11:19:36.676" v="8066" actId="1076"/>
          <ac:picMkLst>
            <pc:docMk/>
            <pc:sldMk cId="2553368713" sldId="273"/>
            <ac:picMk id="8" creationId="{1D1DB759-A38A-E167-7EFF-FF3AE35F57E1}"/>
          </ac:picMkLst>
        </pc:picChg>
      </pc:sldChg>
      <pc:sldChg chg="addSp delSp modSp new del mod">
        <pc:chgData name="Heleen Croonen" userId="0d306f74-3c02-4ac1-be3a-c23b457fd7d4" providerId="ADAL" clId="{41ABD9C2-116A-40CD-A76C-7FF80C146D17}" dt="2026-07-13T11:40:11.928" v="9040" actId="47"/>
        <pc:sldMkLst>
          <pc:docMk/>
          <pc:sldMk cId="270767703" sldId="274"/>
        </pc:sldMkLst>
      </pc:sldChg>
      <pc:sldChg chg="addSp delSp modSp new mod modClrScheme chgLayout">
        <pc:chgData name="Heleen Croonen" userId="0d306f74-3c02-4ac1-be3a-c23b457fd7d4" providerId="ADAL" clId="{41ABD9C2-116A-40CD-A76C-7FF80C146D17}" dt="2026-07-13T11:45:23.244" v="9309" actId="6549"/>
        <pc:sldMkLst>
          <pc:docMk/>
          <pc:sldMk cId="3816535188" sldId="275"/>
        </pc:sldMkLst>
        <pc:spChg chg="add mod ord">
          <ac:chgData name="Heleen Croonen" userId="0d306f74-3c02-4ac1-be3a-c23b457fd7d4" providerId="ADAL" clId="{41ABD9C2-116A-40CD-A76C-7FF80C146D17}" dt="2026-06-15T08:33:10.712" v="6835" actId="20577"/>
          <ac:spMkLst>
            <pc:docMk/>
            <pc:sldMk cId="3816535188" sldId="275"/>
            <ac:spMk id="5" creationId="{4A0C74BE-6E3E-B1F4-519F-6614ABB1DFCE}"/>
          </ac:spMkLst>
        </pc:spChg>
        <pc:graphicFrameChg chg="add mod ord modGraphic">
          <ac:chgData name="Heleen Croonen" userId="0d306f74-3c02-4ac1-be3a-c23b457fd7d4" providerId="ADAL" clId="{41ABD9C2-116A-40CD-A76C-7FF80C146D17}" dt="2026-07-13T11:45:23.244" v="9309" actId="6549"/>
          <ac:graphicFrameMkLst>
            <pc:docMk/>
            <pc:sldMk cId="3816535188" sldId="275"/>
            <ac:graphicFrameMk id="8" creationId="{92F70C3D-9AFF-8A20-BE5F-430277882239}"/>
          </ac:graphicFrameMkLst>
        </pc:graphicFrameChg>
      </pc:sldChg>
      <pc:sldChg chg="addSp delSp modSp new mod">
        <pc:chgData name="Heleen Croonen" userId="0d306f74-3c02-4ac1-be3a-c23b457fd7d4" providerId="ADAL" clId="{41ABD9C2-116A-40CD-A76C-7FF80C146D17}" dt="2026-06-15T11:01:12.759" v="7336" actId="1076"/>
        <pc:sldMkLst>
          <pc:docMk/>
          <pc:sldMk cId="358084626" sldId="276"/>
        </pc:sldMkLst>
        <pc:spChg chg="mod">
          <ac:chgData name="Heleen Croonen" userId="0d306f74-3c02-4ac1-be3a-c23b457fd7d4" providerId="ADAL" clId="{41ABD9C2-116A-40CD-A76C-7FF80C146D17}" dt="2026-06-15T11:00:56.885" v="7330" actId="20577"/>
          <ac:spMkLst>
            <pc:docMk/>
            <pc:sldMk cId="358084626" sldId="276"/>
            <ac:spMk id="2" creationId="{60685ED4-5CA0-D01B-2ACA-D15EA587B723}"/>
          </ac:spMkLst>
        </pc:spChg>
        <pc:picChg chg="add mod ord">
          <ac:chgData name="Heleen Croonen" userId="0d306f74-3c02-4ac1-be3a-c23b457fd7d4" providerId="ADAL" clId="{41ABD9C2-116A-40CD-A76C-7FF80C146D17}" dt="2026-06-15T11:01:12.759" v="7336" actId="1076"/>
          <ac:picMkLst>
            <pc:docMk/>
            <pc:sldMk cId="358084626" sldId="276"/>
            <ac:picMk id="5" creationId="{B7967CBE-40ED-9349-22B1-419560545080}"/>
          </ac:picMkLst>
        </pc:picChg>
      </pc:sldChg>
      <pc:sldChg chg="modSp new del mod">
        <pc:chgData name="Heleen Croonen" userId="0d306f74-3c02-4ac1-be3a-c23b457fd7d4" providerId="ADAL" clId="{41ABD9C2-116A-40CD-A76C-7FF80C146D17}" dt="2026-07-13T11:42:46.207" v="9122" actId="47"/>
        <pc:sldMkLst>
          <pc:docMk/>
          <pc:sldMk cId="251977387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2C77B-BA9C-48CC-9E3C-77146F693DB3}" type="datetimeFigureOut">
              <a:rPr lang="nl-NL" smtClean="0"/>
              <a:t>13-7-2026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C61E2-1B1B-4E00-9C9B-95E232F39D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88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F093D8B5-59C9-4588-B4CE-F786B6B15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478" y="5334952"/>
            <a:ext cx="910183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075" y="609600"/>
            <a:ext cx="819092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138" y="609600"/>
            <a:ext cx="7659329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4632" y="81663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971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48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16" y="609600"/>
            <a:ext cx="756065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71238" y="81663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33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076" y="609600"/>
            <a:ext cx="8190926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952" y="609600"/>
            <a:ext cx="8182049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3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0099" y="609600"/>
            <a:ext cx="6787574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3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218" y="609600"/>
            <a:ext cx="8128783" cy="1320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6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42" y="609600"/>
            <a:ext cx="8137660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830" y="609600"/>
            <a:ext cx="8173171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86" y="609600"/>
            <a:ext cx="8155416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7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7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7464" y="609600"/>
            <a:ext cx="814653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226" y="609600"/>
            <a:ext cx="816177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226" y="2160589"/>
            <a:ext cx="816177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52" y="6041362"/>
            <a:ext cx="5865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2C4201C8-D489-4068-B764-4E012393899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02044" y="191101"/>
            <a:ext cx="910183" cy="1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7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6FF0F-C58F-4E61-8290-32CE8BC78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59" y="944880"/>
            <a:ext cx="7627257" cy="3342640"/>
          </a:xfrm>
        </p:spPr>
        <p:txBody>
          <a:bodyPr anchor="ctr">
            <a:normAutofit fontScale="90000"/>
          </a:bodyPr>
          <a:lstStyle/>
          <a:p>
            <a:r>
              <a:rPr lang="nl-NL" sz="4800" dirty="0"/>
              <a:t>Het Regionaal eerstelijns samenwerkingsverband (RESV) </a:t>
            </a:r>
            <a:br>
              <a:rPr lang="nl-NL" sz="4800" dirty="0"/>
            </a:br>
            <a:r>
              <a:rPr lang="nl-NL" sz="4800" dirty="0"/>
              <a:t>in Amsterdam</a:t>
            </a:r>
            <a:br>
              <a:rPr lang="nl-NL" sz="4800" dirty="0"/>
            </a:br>
            <a:r>
              <a:rPr lang="nl-NL" sz="4800" dirty="0"/>
              <a:t>Wat staat er in het plan?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7ACC6D-F77C-447A-8D24-549327285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9280" y="5029200"/>
            <a:ext cx="6278880" cy="711200"/>
          </a:xfrm>
        </p:spPr>
        <p:txBody>
          <a:bodyPr anchor="ctr">
            <a:noAutofit/>
          </a:bodyPr>
          <a:lstStyle/>
          <a:p>
            <a:pPr algn="l"/>
            <a:r>
              <a:rPr lang="nl-NL" sz="2000" dirty="0"/>
              <a:t>Heleen Croonen, FBA</a:t>
            </a:r>
          </a:p>
        </p:txBody>
      </p:sp>
    </p:spTree>
    <p:extLst>
      <p:ext uri="{BB962C8B-B14F-4D97-AF65-F5344CB8AC3E}">
        <p14:creationId xmlns:p14="http://schemas.microsoft.com/office/powerpoint/2010/main" val="400890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B4751-D16E-08F8-C456-BA329626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31" y="360125"/>
            <a:ext cx="7968014" cy="629431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onderwerpen bespreek je?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11E7E1-78E5-C3E2-E0F4-0F2202D44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9C3689-99B4-C49F-6E6C-FA89228167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Beweging </a:t>
            </a:r>
          </a:p>
          <a:p>
            <a:r>
              <a:rPr lang="nl-NL" dirty="0"/>
              <a:t>Kwetsbare ouderen </a:t>
            </a:r>
          </a:p>
          <a:p>
            <a:r>
              <a:rPr lang="nl-NL" dirty="0"/>
              <a:t>Werkdruk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6A3E81-AB06-E39E-8721-ECCB8E10D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7CC743-5EAE-694C-B749-8A0A521AED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9E78CEB-EB8C-9988-091C-ADDFC0B82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54725"/>
              </p:ext>
            </p:extLst>
          </p:nvPr>
        </p:nvGraphicFramePr>
        <p:xfrm>
          <a:off x="551145" y="1302707"/>
          <a:ext cx="10872592" cy="5208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52">
                  <a:extLst>
                    <a:ext uri="{9D8B030D-6E8A-4147-A177-3AD203B41FA5}">
                      <a16:colId xmlns:a16="http://schemas.microsoft.com/office/drawing/2014/main" val="710549188"/>
                    </a:ext>
                  </a:extLst>
                </a:gridCol>
                <a:gridCol w="8000240">
                  <a:extLst>
                    <a:ext uri="{9D8B030D-6E8A-4147-A177-3AD203B41FA5}">
                      <a16:colId xmlns:a16="http://schemas.microsoft.com/office/drawing/2014/main" val="296282367"/>
                    </a:ext>
                  </a:extLst>
                </a:gridCol>
              </a:tblGrid>
              <a:tr h="460126">
                <a:tc>
                  <a:txBody>
                    <a:bodyPr/>
                    <a:lstStyle/>
                    <a:p>
                      <a:r>
                        <a:rPr lang="nl-NL" dirty="0"/>
                        <a:t>Wijkonderwerp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Mogelijke inbreng door apotheker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93369"/>
                  </a:ext>
                </a:extLst>
              </a:tr>
              <a:tr h="8052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Eenzaamheid 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Welzijn op recept door apotheek, benzodiazepine project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61531"/>
                  </a:ext>
                </a:extLst>
              </a:tr>
              <a:tr h="491865">
                <a:tc>
                  <a:txBody>
                    <a:bodyPr/>
                    <a:lstStyle/>
                    <a:p>
                      <a:r>
                        <a:rPr lang="nl-NL" dirty="0"/>
                        <a:t>Beweging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Medicatiecheck voor beweging en valpreventie, leefstijlcheck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905780"/>
                  </a:ext>
                </a:extLst>
              </a:tr>
              <a:tr h="1495410">
                <a:tc>
                  <a:txBody>
                    <a:bodyPr/>
                    <a:lstStyle/>
                    <a:p>
                      <a:r>
                        <a:rPr lang="nl-NL" dirty="0"/>
                        <a:t>Kwetsbare ouderen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Afspraken over medicijnrollen en </a:t>
                      </a:r>
                      <a:r>
                        <a:rPr lang="nl-NL" dirty="0" err="1"/>
                        <a:t>Medido</a:t>
                      </a:r>
                      <a:r>
                        <a:rPr lang="nl-NL" dirty="0"/>
                        <a:t>, hulp voor meer therapietrouw, risicogroepen in kaart brengen </a:t>
                      </a:r>
                      <a:r>
                        <a:rPr lang="nl-NL" dirty="0" err="1"/>
                        <a:t>obv</a:t>
                      </a:r>
                      <a:r>
                        <a:rPr lang="nl-NL" dirty="0"/>
                        <a:t> medicatie, oogdruppelbril, palliakit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4890"/>
                  </a:ext>
                </a:extLst>
              </a:tr>
              <a:tr h="1150316">
                <a:tc>
                  <a:txBody>
                    <a:bodyPr/>
                    <a:lstStyle/>
                    <a:p>
                      <a:r>
                        <a:rPr lang="nl-NL" dirty="0"/>
                        <a:t>Werkdruk/ wachttijden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Afspraken over melden overlijden patiënt, zodat geen overbodige medicatie wordt klaargemaakt, herhaalrecepten afhandelen door apotheek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38289"/>
                  </a:ext>
                </a:extLst>
              </a:tr>
              <a:tr h="805220">
                <a:tc>
                  <a:txBody>
                    <a:bodyPr/>
                    <a:lstStyle/>
                    <a:p>
                      <a:r>
                        <a:rPr lang="nl-NL" dirty="0"/>
                        <a:t>Ontslag uit het ziekenhuis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Afspraken POH over controle ontslagmedicatie, afspraken huisarts over verantwoordelijk specialistenrecepten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59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257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A649C-61FF-BB40-A8A9-4157B7FE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VOORLOPIG</a:t>
            </a:r>
            <a:br>
              <a:rPr lang="nl-NL" dirty="0"/>
            </a:br>
            <a:r>
              <a:rPr lang="nl-NL" dirty="0"/>
              <a:t>Deelname Hecht Wijkverband in 6 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1F8D2-8178-2411-3EB2-A45B2453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1. Ontvangst uitnodiging en agenda van de coördinator van de wijk. Coördinator stemt af met Bestuurlijk overleg en RESV.</a:t>
            </a:r>
          </a:p>
          <a:p>
            <a:r>
              <a:rPr lang="nl-NL" dirty="0"/>
              <a:t>2. Mandaat afspreken met andere apothekers binnen de wijk. Afspreken hoe je punten gaat ophalen en brengen. </a:t>
            </a:r>
          </a:p>
          <a:p>
            <a:r>
              <a:rPr lang="nl-NL" dirty="0"/>
              <a:t>3. Bij iedere vergadering moet een apotheker aanwezig zijn.  Kun je niet, dan is vervanging nodig.</a:t>
            </a:r>
          </a:p>
          <a:p>
            <a:r>
              <a:rPr lang="nl-NL" dirty="0"/>
              <a:t>4. Financiering regelen met FBA </a:t>
            </a:r>
          </a:p>
          <a:p>
            <a:r>
              <a:rPr lang="nl-NL" dirty="0"/>
              <a:t>5. Afspraken maken en naleven. Advies ophalen bij het FBA.</a:t>
            </a:r>
          </a:p>
          <a:p>
            <a:r>
              <a:rPr lang="nl-NL" dirty="0"/>
              <a:t>6. Wijkmonitor: 1-2 keer per jaar.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1DB759-A38A-E167-7EFF-FF3AE35F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186" y="1930400"/>
            <a:ext cx="2483068" cy="33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6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3241D-D572-9F9D-5E72-2D475BCF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er nog gebeuren?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34C1C8-3B53-8FD6-0076-C3B41ED0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756" y="1603332"/>
            <a:ext cx="7145866" cy="4447511"/>
          </a:xfrm>
        </p:spPr>
        <p:txBody>
          <a:bodyPr>
            <a:normAutofit/>
          </a:bodyPr>
          <a:lstStyle/>
          <a:p>
            <a:r>
              <a:rPr lang="nl-NL" dirty="0"/>
              <a:t>Indeling van de wijken, per stadsdeel door Bestuurlijk overleggen</a:t>
            </a:r>
          </a:p>
          <a:p>
            <a:r>
              <a:rPr lang="nl-NL" dirty="0"/>
              <a:t>Juridisch controleren Samenwerkingsovereenkomst</a:t>
            </a:r>
          </a:p>
          <a:p>
            <a:r>
              <a:rPr lang="nl-NL" dirty="0"/>
              <a:t>Ervaring opdoen en delen, afspraken verder ontwikkelen.</a:t>
            </a:r>
          </a:p>
          <a:p>
            <a:r>
              <a:rPr lang="nl-NL" dirty="0"/>
              <a:t>Aansluiten bij andere samenwerkingen in de regio, zoals: valpreventie, lang leve thuisflats, transmuraal platform, buurt sportcoaches, leefstijlnetwerken etc.</a:t>
            </a:r>
          </a:p>
          <a:p>
            <a:r>
              <a:rPr lang="nl-NL" dirty="0"/>
              <a:t>Aansluiten op initiatieven gericht op de Digitale Voordeur en Mentale </a:t>
            </a:r>
            <a:r>
              <a:rPr lang="nl-NL" dirty="0" err="1"/>
              <a:t>GezondheidsNetwerken</a:t>
            </a:r>
            <a:r>
              <a:rPr lang="nl-NL" dirty="0"/>
              <a:t> (MGN)</a:t>
            </a:r>
          </a:p>
          <a:p>
            <a:r>
              <a:rPr lang="nl-NL" dirty="0"/>
              <a:t>En nog vele andere zaken. Het FBA heeft met de andere partijen een Plan van Aanpak afgesproken voor de tweede helft van 2026.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AEF168-1033-A9FE-057E-7B1212B59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87" y="1806222"/>
            <a:ext cx="3262489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1D671-9126-7BD7-866D-58E7C735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76AB8-437E-003A-03D8-A87072B4B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RESV Stuurgroep: Sai Hong Lam (namens FBA bestuur) </a:t>
            </a:r>
          </a:p>
          <a:p>
            <a:endParaRPr lang="nl-NL" sz="2200" dirty="0"/>
          </a:p>
          <a:p>
            <a:r>
              <a:rPr lang="nl-NL" sz="2200" dirty="0"/>
              <a:t>Versnellingsgroep voor opzet Bouwsteen 1: Tessa Hillaert </a:t>
            </a:r>
          </a:p>
          <a:p>
            <a:endParaRPr lang="nl-NL" sz="2200" dirty="0"/>
          </a:p>
          <a:p>
            <a:r>
              <a:rPr lang="nl-NL" sz="2200" dirty="0"/>
              <a:t>Projectleider en ondersteuner: Heleen Croonen </a:t>
            </a:r>
          </a:p>
          <a:p>
            <a:endParaRPr lang="nl-NL" sz="2200" dirty="0"/>
          </a:p>
          <a:p>
            <a:r>
              <a:rPr lang="nl-NL" sz="2200" dirty="0"/>
              <a:t>Financiële commissie: Ellen Welsing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8A2C7E-1E5B-2ADC-7647-632779221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120" y="3879666"/>
            <a:ext cx="2578768" cy="257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4583D-D7BB-7AC1-4810-1C3385AB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RESV?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AFDA7C-DE19-A5DC-06ED-F33AED97D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835" y="2160589"/>
            <a:ext cx="519901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1. Structureler samenwerken in de eerste lijn tussen zorg en welzijn, beter gericht op de behoefte van de bewoner.</a:t>
            </a:r>
          </a:p>
          <a:p>
            <a:pPr marL="0" indent="0">
              <a:buNone/>
            </a:pPr>
            <a:r>
              <a:rPr lang="nl-NL" sz="2200" dirty="0"/>
              <a:t>2. Beter omgaan met de toenemende druk op de eerste lijn.</a:t>
            </a:r>
          </a:p>
          <a:p>
            <a:pPr marL="0" indent="0">
              <a:buNone/>
            </a:pPr>
            <a:r>
              <a:rPr lang="nl-NL" sz="2200" dirty="0"/>
              <a:t>3. Verkleinen gezondheidsverschillen.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69CAEC-3C8F-165B-8DF7-18857C9E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2367628"/>
            <a:ext cx="3880772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8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54F98-88F7-C1CE-0DCB-F8E45F64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Inzet FBA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09FE0-FCA4-0F56-7D31-AFD22AA8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560" y="1560096"/>
            <a:ext cx="7010399" cy="3092116"/>
          </a:xfrm>
        </p:spPr>
        <p:txBody>
          <a:bodyPr>
            <a:normAutofit/>
          </a:bodyPr>
          <a:lstStyle/>
          <a:p>
            <a:r>
              <a:rPr lang="nl-NL" sz="2400" dirty="0"/>
              <a:t>Structurele samenwerking</a:t>
            </a:r>
          </a:p>
          <a:p>
            <a:r>
              <a:rPr lang="nl-NL" sz="2400" dirty="0"/>
              <a:t>Apotheker gelijkwaardig aan tafel</a:t>
            </a:r>
          </a:p>
          <a:p>
            <a:r>
              <a:rPr lang="nl-NL" sz="2400" dirty="0"/>
              <a:t>Farmaceutische zorg op de agenda </a:t>
            </a:r>
          </a:p>
          <a:p>
            <a:r>
              <a:rPr lang="nl-NL" sz="2400" dirty="0"/>
              <a:t>Versterking ondersteuningskracht FBA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4D0E07-F0AF-5C82-6FE2-DC7E1C94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666" y="336884"/>
            <a:ext cx="3092116" cy="30921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BC5A73-86FE-C9BE-3784-3F643370B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2" y="3429000"/>
            <a:ext cx="2143125" cy="342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24D603-EE39-2C96-BD16-4E4D98C8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50" y="4054642"/>
            <a:ext cx="2466474" cy="24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1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0D60C-EAB3-343D-2FFB-9454EDFE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Zes kernspelers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73DEB-ACE5-A2C1-CB51-3E0744D17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25" y="1567543"/>
            <a:ext cx="8933111" cy="497694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2200" dirty="0"/>
              <a:t>Apothekers (FBA)</a:t>
            </a:r>
          </a:p>
          <a:p>
            <a:pPr marL="457200" indent="-457200">
              <a:buAutoNum type="arabicPeriod"/>
            </a:pPr>
            <a:r>
              <a:rPr lang="nl-NL" sz="2200" dirty="0"/>
              <a:t>Huisartsen (Amsterdams Huisartsen Alliantie (</a:t>
            </a:r>
            <a:r>
              <a:rPr lang="nl-NL" sz="2200" dirty="0" err="1"/>
              <a:t>AHa</a:t>
            </a:r>
            <a:r>
              <a:rPr lang="nl-NL" sz="2200" dirty="0"/>
              <a:t>)</a:t>
            </a:r>
          </a:p>
          <a:p>
            <a:pPr marL="457200" indent="-457200">
              <a:buAutoNum type="arabicPeriod"/>
            </a:pPr>
            <a:r>
              <a:rPr lang="nl-NL" sz="2200" dirty="0"/>
              <a:t>Wijkverpleging (Zorg in de Wijk (</a:t>
            </a:r>
            <a:r>
              <a:rPr lang="nl-NL" sz="2200" dirty="0" err="1"/>
              <a:t>ZidW</a:t>
            </a:r>
            <a:r>
              <a:rPr lang="nl-NL" sz="2200" dirty="0"/>
              <a:t>)</a:t>
            </a:r>
          </a:p>
          <a:p>
            <a:pPr marL="457200" indent="-457200">
              <a:buAutoNum type="arabicPeriod"/>
            </a:pPr>
            <a:r>
              <a:rPr lang="nl-NL" sz="2200" dirty="0"/>
              <a:t>Paramedische zorg (Amsterdam Paramedisch Platform (APP)</a:t>
            </a:r>
          </a:p>
          <a:p>
            <a:pPr marL="457200" indent="-457200">
              <a:buAutoNum type="arabicPeriod"/>
            </a:pPr>
            <a:r>
              <a:rPr lang="nl-NL" sz="2200" dirty="0"/>
              <a:t>Sociaal domein (Buurtteams en Netwerk Sociale Basis Amsterdam SB020)</a:t>
            </a:r>
          </a:p>
          <a:p>
            <a:pPr marL="457200" indent="-457200">
              <a:buAutoNum type="arabicPeriod"/>
            </a:pPr>
            <a:r>
              <a:rPr lang="nl-NL" sz="2200" dirty="0"/>
              <a:t>De burger (Cliëntenbelang, als vertegenwoordiging van de Amsterdammer)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0D6028-A142-B5E1-040D-16DD2A2D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4001" y="4127578"/>
            <a:ext cx="2325757" cy="23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2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83688-03E1-D025-2841-A6A4CB66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42" y="609600"/>
            <a:ext cx="8137660" cy="1320800"/>
          </a:xfrm>
        </p:spPr>
        <p:txBody>
          <a:bodyPr anchor="t">
            <a:normAutofit/>
          </a:bodyPr>
          <a:lstStyle/>
          <a:p>
            <a:r>
              <a:rPr lang="nl-NL" dirty="0"/>
              <a:t>Financiers, opdrachtgevers en kassier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3C6F4D-6F45-5143-C221-35C4A5AB0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>
            <a:normAutofit/>
          </a:bodyPr>
          <a:lstStyle/>
          <a:p>
            <a:r>
              <a:rPr lang="nl-NL" sz="2200" dirty="0"/>
              <a:t>Zorgverzekeraar Zilveren Kruis</a:t>
            </a:r>
          </a:p>
          <a:p>
            <a:r>
              <a:rPr lang="nl-NL" sz="2200" dirty="0"/>
              <a:t>Gemeente Amsterdam</a:t>
            </a:r>
          </a:p>
          <a:p>
            <a:r>
              <a:rPr lang="nl-NL" sz="2200" dirty="0"/>
              <a:t>Kassiersfunctie: Amsterdamse Huisartsen Alliantie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511068-685C-12E0-BFC4-FB440B93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600" y="2160589"/>
            <a:ext cx="3880773" cy="3880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03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6144A-62B8-0A71-BDF4-0D63F1B9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Tijdpad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5C8B6C-06E8-721C-B09B-6AB1CD46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6" y="1676400"/>
            <a:ext cx="8227658" cy="4378411"/>
          </a:xfrm>
        </p:spPr>
        <p:txBody>
          <a:bodyPr>
            <a:normAutofit fontScale="92500"/>
          </a:bodyPr>
          <a:lstStyle/>
          <a:p>
            <a:r>
              <a:rPr lang="nl-NL" sz="2200" b="1" dirty="0"/>
              <a:t>26 mei: </a:t>
            </a:r>
            <a:r>
              <a:rPr lang="nl-NL" sz="2200" dirty="0"/>
              <a:t>ALV voorronde RESV-plan</a:t>
            </a:r>
          </a:p>
          <a:p>
            <a:r>
              <a:rPr lang="nl-NL" sz="2200" b="1" dirty="0"/>
              <a:t>3 juni: </a:t>
            </a:r>
            <a:r>
              <a:rPr lang="nl-NL" sz="2200" dirty="0"/>
              <a:t>meeleesronde door betrokken leden FBA, oproep in nieuwsbrief voor alle leden</a:t>
            </a:r>
          </a:p>
          <a:p>
            <a:r>
              <a:rPr lang="nl-NL" sz="2200" b="1" dirty="0"/>
              <a:t>22-24 juni: </a:t>
            </a:r>
            <a:r>
              <a:rPr lang="nl-NL" sz="2200" dirty="0"/>
              <a:t>RKO ronde, voor toestemming RESV-plan. Dit is in plaats van extra ingelaste ALV </a:t>
            </a:r>
          </a:p>
          <a:p>
            <a:r>
              <a:rPr lang="nl-NL" sz="2200" b="1" dirty="0"/>
              <a:t>15 juli:</a:t>
            </a:r>
            <a:r>
              <a:rPr lang="nl-NL" sz="2200" dirty="0"/>
              <a:t> Deadline indienen RESV-plan bij de zorgverzekeraars.</a:t>
            </a:r>
          </a:p>
          <a:p>
            <a:r>
              <a:rPr lang="nl-NL" sz="2200" b="1" dirty="0"/>
              <a:t>26 augustus:</a:t>
            </a:r>
            <a:r>
              <a:rPr lang="nl-NL" sz="2200" dirty="0"/>
              <a:t> Uiterlijke datum feedback</a:t>
            </a:r>
          </a:p>
          <a:p>
            <a:r>
              <a:rPr lang="nl-NL" sz="2200" b="1" dirty="0"/>
              <a:t>15 september:</a:t>
            </a:r>
            <a:r>
              <a:rPr lang="nl-NL" sz="2200" dirty="0"/>
              <a:t> Afronding van het beoordelingsproces.</a:t>
            </a:r>
          </a:p>
          <a:p>
            <a:r>
              <a:rPr lang="nl-NL" sz="2200" b="1" dirty="0"/>
              <a:t>Vanaf 15 september:</a:t>
            </a:r>
            <a:r>
              <a:rPr lang="nl-NL" sz="2200" dirty="0"/>
              <a:t> Sluiten van de definitieve RESV-overeenkomst via het VECOZO-portaal.</a:t>
            </a:r>
          </a:p>
          <a:p>
            <a:r>
              <a:rPr lang="nl-NL" sz="2200" b="1" dirty="0"/>
              <a:t>November</a:t>
            </a:r>
            <a:r>
              <a:rPr lang="nl-NL" sz="2200" dirty="0"/>
              <a:t>: Afspraken gemeente over financiering.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69763C-7FA7-405A-B01E-D09F567E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902" y="3101546"/>
            <a:ext cx="3750098" cy="37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9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0856A-C536-A727-7CB2-ADE6C081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staat in het RESV-plan?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B5403E-A8C1-D49C-76A9-D2F5FC6DA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1700464"/>
            <a:ext cx="7368674" cy="4282648"/>
          </a:xfrm>
        </p:spPr>
        <p:txBody>
          <a:bodyPr>
            <a:normAutofit lnSpcReduction="10000"/>
          </a:bodyPr>
          <a:lstStyle/>
          <a:p>
            <a:r>
              <a:rPr lang="nl-NL" sz="2200" dirty="0"/>
              <a:t>De kernspelers zijn vertegenwoordigd, met mandaat van de achterban.</a:t>
            </a:r>
          </a:p>
          <a:p>
            <a:r>
              <a:rPr lang="nl-NL" sz="2200" dirty="0"/>
              <a:t>In 2027: 20 volledig functionerende hechte wijkverbanden en 40 startende hechte wijkverbanden in RHO gebied Amsterdam </a:t>
            </a:r>
          </a:p>
          <a:p>
            <a:r>
              <a:rPr lang="nl-NL" sz="2200" dirty="0"/>
              <a:t>Oprichten 7 bestuurlijk overleggen voor de stadsdelen (verbindend orgaan)</a:t>
            </a:r>
          </a:p>
          <a:p>
            <a:r>
              <a:rPr lang="nl-NL" sz="2200" dirty="0"/>
              <a:t>Oprichten RESV bestuur.</a:t>
            </a:r>
          </a:p>
          <a:p>
            <a:r>
              <a:rPr lang="nl-NL" sz="2200" dirty="0"/>
              <a:t>In alle lagen zit een apotheker aan tafel, die lid is van het FBA.</a:t>
            </a:r>
          </a:p>
          <a:p>
            <a:r>
              <a:rPr lang="nl-NL" sz="2200" dirty="0"/>
              <a:t>Bijlagen: samenwerkingsovereenkomst en begroting.</a:t>
            </a:r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3F763F-431E-DB9C-ECE9-4D4E64F5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111" y="321310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85ED4-5CA0-D01B-2ACA-D15EA587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Organogram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7967CBE-40ED-9349-22B1-419560545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686" y="1264864"/>
            <a:ext cx="7735735" cy="531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A0C74BE-6E3E-B1F4-519F-6614ABB1D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 tussen FTO en HWV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92F70C3D-9AFF-8A20-BE5F-4302778822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749340"/>
              </p:ext>
            </p:extLst>
          </p:nvPr>
        </p:nvGraphicFramePr>
        <p:xfrm>
          <a:off x="1027135" y="1540701"/>
          <a:ext cx="8247040" cy="521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58">
                  <a:extLst>
                    <a:ext uri="{9D8B030D-6E8A-4147-A177-3AD203B41FA5}">
                      <a16:colId xmlns:a16="http://schemas.microsoft.com/office/drawing/2014/main" val="1389449561"/>
                    </a:ext>
                  </a:extLst>
                </a:gridCol>
                <a:gridCol w="5090482">
                  <a:extLst>
                    <a:ext uri="{9D8B030D-6E8A-4147-A177-3AD203B41FA5}">
                      <a16:colId xmlns:a16="http://schemas.microsoft.com/office/drawing/2014/main" val="1518782664"/>
                    </a:ext>
                  </a:extLst>
                </a:gridCol>
              </a:tblGrid>
              <a:tr h="420897">
                <a:tc>
                  <a:txBody>
                    <a:bodyPr/>
                    <a:lstStyle/>
                    <a:p>
                      <a:r>
                        <a:rPr lang="nl-NL" dirty="0"/>
                        <a:t>FTO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Hecht Wijkverband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543612"/>
                  </a:ext>
                </a:extLst>
              </a:tr>
              <a:tr h="103782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Deelname als apotheek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1 apotheker per hecht wijkverband, met mandaat van de andere apotheken in de wijk.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35830"/>
                  </a:ext>
                </a:extLst>
              </a:tr>
              <a:tr h="1037829">
                <a:tc>
                  <a:txBody>
                    <a:bodyPr/>
                    <a:lstStyle/>
                    <a:p>
                      <a:r>
                        <a:rPr lang="nl-NL" dirty="0"/>
                        <a:t>Huisarts en apotheek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Huisarts, apotheek, wijkzorg, paramedici, sociaal domein en bewoner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574928"/>
                  </a:ext>
                </a:extLst>
              </a:tr>
              <a:tr h="726480">
                <a:tc>
                  <a:txBody>
                    <a:bodyPr/>
                    <a:lstStyle/>
                    <a:p>
                      <a:r>
                        <a:rPr lang="nl-NL" dirty="0"/>
                        <a:t>Niet bekostigd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Apotheker bekostigd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296459"/>
                  </a:ext>
                </a:extLst>
              </a:tr>
              <a:tr h="420897">
                <a:tc>
                  <a:txBody>
                    <a:bodyPr/>
                    <a:lstStyle/>
                    <a:p>
                      <a:r>
                        <a:rPr lang="nl-NL" dirty="0"/>
                        <a:t>Onderwerp: medicatie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Onderwerp: knelpunten in de wijk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386341"/>
                  </a:ext>
                </a:extLst>
              </a:tr>
              <a:tr h="420897">
                <a:tc>
                  <a:txBody>
                    <a:bodyPr/>
                    <a:lstStyle/>
                    <a:p>
                      <a:r>
                        <a:rPr lang="nl-NL" dirty="0"/>
                        <a:t>Afspraken vaak vrijblijvend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Aanspreekbaar op afspraken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446061"/>
                  </a:ext>
                </a:extLst>
              </a:tr>
              <a:tr h="726480">
                <a:tc>
                  <a:txBody>
                    <a:bodyPr/>
                    <a:lstStyle/>
                    <a:p>
                      <a:r>
                        <a:rPr lang="nl-NL" dirty="0"/>
                        <a:t>Organisatie door </a:t>
                      </a:r>
                      <a:r>
                        <a:rPr lang="nl-NL" dirty="0" err="1"/>
                        <a:t>huisartsencoordinator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Wijkcoördinator, moet nog ingevuld worden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569212"/>
                  </a:ext>
                </a:extLst>
              </a:tr>
              <a:tr h="420897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35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5351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BA">
      <a:dk1>
        <a:srgbClr val="663468"/>
      </a:dk1>
      <a:lt1>
        <a:sysClr val="window" lastClr="FFFFFF"/>
      </a:lt1>
      <a:dk2>
        <a:srgbClr val="663468"/>
      </a:dk2>
      <a:lt2>
        <a:srgbClr val="EBEBEB"/>
      </a:lt2>
      <a:accent1>
        <a:srgbClr val="979936"/>
      </a:accent1>
      <a:accent2>
        <a:srgbClr val="349999"/>
      </a:accent2>
      <a:accent3>
        <a:srgbClr val="336699"/>
      </a:accent3>
      <a:accent4>
        <a:srgbClr val="663468"/>
      </a:accent4>
      <a:accent5>
        <a:srgbClr val="336699"/>
      </a:accent5>
      <a:accent6>
        <a:srgbClr val="979936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612AD32-C15A-49C1-807E-24AC99CEA1AC}" vid="{71FBBBAF-DD59-4397-A237-E13C4008C39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038585-82de-4bc3-a3c8-b9c03863f33a">
      <Terms xmlns="http://schemas.microsoft.com/office/infopath/2007/PartnerControls"/>
    </lcf76f155ced4ddcb4097134ff3c332f>
    <TaxCatchAll xmlns="6c0f6b04-fd83-46e3-b98b-1dc9f53d8cd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E363EFC37A74FB2732DE886D99DED" ma:contentTypeVersion="20" ma:contentTypeDescription="Een nieuw document maken." ma:contentTypeScope="" ma:versionID="1e70526c03b43aebb3d1f5d9439c1cd4">
  <xsd:schema xmlns:xsd="http://www.w3.org/2001/XMLSchema" xmlns:xs="http://www.w3.org/2001/XMLSchema" xmlns:p="http://schemas.microsoft.com/office/2006/metadata/properties" xmlns:ns2="6c0f6b04-fd83-46e3-b98b-1dc9f53d8cdd" xmlns:ns3="a2038585-82de-4bc3-a3c8-b9c03863f33a" targetNamespace="http://schemas.microsoft.com/office/2006/metadata/properties" ma:root="true" ma:fieldsID="8705361adb6dac23ac49561f2017dcdc" ns2:_="" ns3:_="">
    <xsd:import namespace="6c0f6b04-fd83-46e3-b98b-1dc9f53d8cdd"/>
    <xsd:import namespace="a2038585-82de-4bc3-a3c8-b9c03863f3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f6b04-fd83-46e3-b98b-1dc9f53d8c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a588c33a-d11a-4a37-80f4-7afaf8215a95}" ma:internalName="TaxCatchAll" ma:showField="CatchAllData" ma:web="6c0f6b04-fd83-46e3-b98b-1dc9f53d8c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38585-82de-4bc3-a3c8-b9c03863f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e60f3594-e0e2-4b0c-8807-3acd9777c9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DF738A-D8DB-4273-8C94-CE0BE951F2B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2038585-82de-4bc3-a3c8-b9c03863f33a"/>
    <ds:schemaRef ds:uri="http://purl.org/dc/elements/1.1/"/>
    <ds:schemaRef ds:uri="http://schemas.microsoft.com/office/2006/metadata/properties"/>
    <ds:schemaRef ds:uri="6c0f6b04-fd83-46e3-b98b-1dc9f53d8cdd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699710-30BD-4125-AD1C-1EB9CA39CD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A02FC4-607F-4F94-85D2-E3A512ECB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f6b04-fd83-46e3-b98b-1dc9f53d8cdd"/>
    <ds:schemaRef ds:uri="a2038585-82de-4bc3-a3c8-b9c03863f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powerpoint FBA</Template>
  <TotalTime>1111</TotalTime>
  <Words>690</Words>
  <Application>Microsoft Office PowerPoint</Application>
  <PresentationFormat>Breedbeeld</PresentationFormat>
  <Paragraphs>100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Arial</vt:lpstr>
      <vt:lpstr>Trebuchet MS</vt:lpstr>
      <vt:lpstr>Wingdings 3</vt:lpstr>
      <vt:lpstr>Facet</vt:lpstr>
      <vt:lpstr>Het Regionaal eerstelijns samenwerkingsverband (RESV)  in Amsterdam Wat staat er in het plan?</vt:lpstr>
      <vt:lpstr>Waarom een RESV?</vt:lpstr>
      <vt:lpstr>Inzet FBA </vt:lpstr>
      <vt:lpstr>Zes kernspelers </vt:lpstr>
      <vt:lpstr>Financiers, opdrachtgevers en kassier</vt:lpstr>
      <vt:lpstr>Tijdpad</vt:lpstr>
      <vt:lpstr>Wat staat in het RESV-plan? </vt:lpstr>
      <vt:lpstr>Organogram</vt:lpstr>
      <vt:lpstr>Verschillen tussen FTO en HWV</vt:lpstr>
      <vt:lpstr>Welke onderwerpen bespreek je?</vt:lpstr>
      <vt:lpstr>VOORLOPIG Deelname Hecht Wijkverband in 6 stappen</vt:lpstr>
      <vt:lpstr>Wat moet er nog gebeuren?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</dc:title>
  <dc:creator>Ellen Welsing</dc:creator>
  <cp:lastModifiedBy>Heleen Croonen</cp:lastModifiedBy>
  <cp:revision>6</cp:revision>
  <dcterms:created xsi:type="dcterms:W3CDTF">2025-03-31T14:02:07Z</dcterms:created>
  <dcterms:modified xsi:type="dcterms:W3CDTF">2026-07-13T11:49:30Z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0x010100186E363EFC37A74FB2732DE886D99DED</vt:lpwstr>
  </property>
  <property fmtid="{D5CDD505-2E9C-101B-9397-08002B2CF9AE}" pid="3" name="MediaServiceImageTags">
    <vt:lpwstr/>
  </property>
</Properties>
</file>